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80C"/>
    <a:srgbClr val="82961D"/>
    <a:srgbClr val="738AC3"/>
    <a:srgbClr val="B5C1DF"/>
    <a:srgbClr val="374D81"/>
    <a:srgbClr val="E98B0D"/>
    <a:srgbClr val="E2973C"/>
    <a:srgbClr val="9BD49E"/>
    <a:srgbClr val="F6A287"/>
    <a:srgbClr val="00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10/12/2025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10/12/2025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3668045" y="3841"/>
            <a:ext cx="153926" cy="6858000"/>
          </a:xfrm>
          <a:prstGeom prst="rect">
            <a:avLst/>
          </a:prstGeom>
          <a:solidFill>
            <a:srgbClr val="B7D8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447309" y="758952"/>
            <a:ext cx="6708371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374D8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50080" y="4508500"/>
            <a:ext cx="6708371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738AC3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3571670" y="3841"/>
            <a:ext cx="1539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5A683E4B-B9E8-55F7-A3EE-DD6FAAB0BF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11"/>
          <a:stretch>
            <a:fillRect/>
          </a:stretch>
        </p:blipFill>
        <p:spPr>
          <a:xfrm>
            <a:off x="0" y="-3643"/>
            <a:ext cx="35879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10/12/2025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3753" y="758952"/>
            <a:ext cx="6708371" cy="3227514"/>
          </a:xfrm>
        </p:spPr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RELATORE</a:t>
            </a:r>
          </a:p>
          <a:p>
            <a:r>
              <a:rPr lang="it-IT" sz="2800" b="1" dirty="0"/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35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9</cp:revision>
  <dcterms:created xsi:type="dcterms:W3CDTF">2022-02-27T17:36:31Z</dcterms:created>
  <dcterms:modified xsi:type="dcterms:W3CDTF">2025-12-10T22:24:44Z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